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7" r:id="rId2"/>
    <p:sldId id="278" r:id="rId3"/>
    <p:sldId id="279" r:id="rId4"/>
    <p:sldId id="280" r:id="rId5"/>
    <p:sldId id="290" r:id="rId6"/>
    <p:sldId id="292" r:id="rId7"/>
    <p:sldId id="28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70" d="100"/>
          <a:sy n="70" d="100"/>
        </p:scale>
        <p:origin x="52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12F39-ABC5-4CFC-9743-7490E7AB5884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009A-A028-41CB-89BB-BA1447CC8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12F39-ABC5-4CFC-9743-7490E7AB5884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009A-A028-41CB-89BB-BA1447CC8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12F39-ABC5-4CFC-9743-7490E7AB5884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009A-A028-41CB-89BB-BA1447CC8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12F39-ABC5-4CFC-9743-7490E7AB5884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009A-A028-41CB-89BB-BA1447CC8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12F39-ABC5-4CFC-9743-7490E7AB5884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009A-A028-41CB-89BB-BA1447CC8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12F39-ABC5-4CFC-9743-7490E7AB5884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009A-A028-41CB-89BB-BA1447CC8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12F39-ABC5-4CFC-9743-7490E7AB5884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009A-A028-41CB-89BB-BA1447CC8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12F39-ABC5-4CFC-9743-7490E7AB5884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009A-A028-41CB-89BB-BA1447CC8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12F39-ABC5-4CFC-9743-7490E7AB5884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009A-A028-41CB-89BB-BA1447CC8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12F39-ABC5-4CFC-9743-7490E7AB5884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009A-A028-41CB-89BB-BA1447CC8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12F39-ABC5-4CFC-9743-7490E7AB5884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009A-A028-41CB-89BB-BA1447CC8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12F39-ABC5-4CFC-9743-7490E7AB5884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3009A-A028-41CB-89BB-BA1447CC8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F51691-8F7B-46FB-9641-E960557C4453}" type="slidenum">
              <a:rPr lang="en-US"/>
              <a:pPr>
                <a:defRPr/>
              </a:pPr>
              <a:t>1</a:t>
            </a:fld>
            <a:endParaRPr lang="en-US"/>
          </a:p>
        </p:txBody>
      </p:sp>
      <p:pic>
        <p:nvPicPr>
          <p:cNvPr id="179212" name="Picture 12" descr="Firewrk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54476"/>
            <a:ext cx="2590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3" descr="Firewrk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1295400"/>
            <a:ext cx="272715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2" descr="Firewrk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95200"/>
            <a:ext cx="1635369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3" descr="Firewrk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4572000"/>
            <a:ext cx="3200400" cy="203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262906" y="833735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</a:t>
            </a:r>
            <a:r>
              <a:rPr lang="en-US" sz="24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TIÊU </a:t>
            </a:r>
            <a:r>
              <a:rPr lang="en-US" sz="24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HỌC TRUNG LẬP HẠ</a:t>
            </a:r>
            <a:endParaRPr lang="en-US" sz="24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17772" y="1524000"/>
            <a:ext cx="17358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 3</a:t>
            </a:r>
          </a:p>
        </p:txBody>
      </p:sp>
      <p:sp>
        <p:nvSpPr>
          <p:cNvPr id="2053" name="WordArt 10"/>
          <p:cNvSpPr>
            <a:spLocks noChangeArrowheads="1" noChangeShapeType="1" noTextEdit="1"/>
          </p:cNvSpPr>
          <p:nvPr/>
        </p:nvSpPr>
        <p:spPr bwMode="auto">
          <a:xfrm>
            <a:off x="861391" y="2705706"/>
            <a:ext cx="7848600" cy="13487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NHÂN SỐ CÓ HAI CHỮ SỐ VỚI SỐ CÓ MỘT CHỮ SỐ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</a:t>
            </a:r>
            <a:r>
              <a:rPr lang="en-US" sz="36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không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nhớ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79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79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724400" y="3301425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* 3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6,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6.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3784" y="3782199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 x 3 =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52600" y="3773269"/>
            <a:ext cx="1047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56093" y="2982205"/>
            <a:ext cx="1091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09555" y="3505200"/>
            <a:ext cx="10910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81400" y="3352800"/>
            <a:ext cx="4814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43304" y="4343400"/>
            <a:ext cx="104255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51384" y="4306668"/>
            <a:ext cx="457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03432" y="4302368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48200" y="4114800"/>
            <a:ext cx="52993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* 3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3.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5359" y="2220209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12 x 3 =?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8155" y="936980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" name="Rectangle 1"/>
          <p:cNvSpPr/>
          <p:nvPr/>
        </p:nvSpPr>
        <p:spPr>
          <a:xfrm>
            <a:off x="950768" y="152400"/>
            <a:ext cx="739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Thứ</a:t>
            </a:r>
            <a:r>
              <a:rPr lang="en-US" sz="24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4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4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ngày</a:t>
            </a:r>
            <a:r>
              <a:rPr lang="en-US" sz="24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4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4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tháng</a:t>
            </a:r>
            <a:r>
              <a:rPr lang="en-US" sz="24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4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sz="24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năm</a:t>
            </a:r>
            <a:r>
              <a:rPr lang="en-US" sz="24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4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2021</a:t>
            </a:r>
            <a:endParaRPr lang="en-US" sz="24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2400" b="1" u="sng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r>
              <a:rPr lang="en-US" sz="2400" b="1" u="sng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00200" y="3124200"/>
            <a:ext cx="1091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 =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96019" y="3124200"/>
            <a:ext cx="1091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12+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2293" y="3124200"/>
            <a:ext cx="1091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12+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33650" y="3124200"/>
            <a:ext cx="1047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</p:txBody>
      </p:sp>
    </p:spTree>
    <p:extLst>
      <p:ext uri="{BB962C8B-B14F-4D97-AF65-F5344CB8AC3E}">
        <p14:creationId xmlns:p14="http://schemas.microsoft.com/office/powerpoint/2010/main" val="157580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0" grpId="0"/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612" y="4572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54577" y="1537156"/>
            <a:ext cx="1395845" cy="1685330"/>
            <a:chOff x="432955" y="2438400"/>
            <a:chExt cx="1395845" cy="1685330"/>
          </a:xfrm>
        </p:grpSpPr>
        <p:sp>
          <p:nvSpPr>
            <p:cNvPr id="8" name="TextBox 7"/>
            <p:cNvSpPr txBox="1"/>
            <p:nvPr/>
          </p:nvSpPr>
          <p:spPr>
            <a:xfrm>
              <a:off x="737755" y="2438400"/>
              <a:ext cx="10910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>
                  <a:latin typeface="Times New Roman" pitchFamily="18" charset="0"/>
                  <a:cs typeface="Times New Roman" pitchFamily="18" charset="0"/>
                </a:rPr>
                <a:t>24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61555" y="3200400"/>
              <a:ext cx="109104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5400" b="1" dirty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4000" b="1" dirty="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2955" y="2979003"/>
              <a:ext cx="10910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61555" y="4114800"/>
              <a:ext cx="104255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1930977" y="1528226"/>
            <a:ext cx="1395845" cy="1685330"/>
            <a:chOff x="2060865" y="2438400"/>
            <a:chExt cx="1395845" cy="1685330"/>
          </a:xfrm>
        </p:grpSpPr>
        <p:sp>
          <p:nvSpPr>
            <p:cNvPr id="19" name="TextBox 18"/>
            <p:cNvSpPr txBox="1"/>
            <p:nvPr/>
          </p:nvSpPr>
          <p:spPr>
            <a:xfrm>
              <a:off x="2365665" y="2438400"/>
              <a:ext cx="10910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22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237510" y="3200400"/>
              <a:ext cx="109104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5400" b="1" dirty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4000" b="1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060865" y="2979003"/>
              <a:ext cx="10910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2161310" y="4114800"/>
              <a:ext cx="104255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3494810" y="1480738"/>
            <a:ext cx="1447800" cy="1752600"/>
            <a:chOff x="3328555" y="2438400"/>
            <a:chExt cx="1447800" cy="1752600"/>
          </a:xfrm>
        </p:grpSpPr>
        <p:sp>
          <p:nvSpPr>
            <p:cNvPr id="25" name="TextBox 24"/>
            <p:cNvSpPr txBox="1"/>
            <p:nvPr/>
          </p:nvSpPr>
          <p:spPr>
            <a:xfrm>
              <a:off x="3685310" y="2438400"/>
              <a:ext cx="10910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>
                  <a:solidFill>
                    <a:srgbClr val="0066FF"/>
                  </a:solidFill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557155" y="3200400"/>
              <a:ext cx="109104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5400" b="1" dirty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4000" b="1" dirty="0">
                  <a:solidFill>
                    <a:srgbClr val="0066FF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28555" y="2971800"/>
              <a:ext cx="10910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>
                  <a:solidFill>
                    <a:srgbClr val="0066FF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3557155" y="4191000"/>
              <a:ext cx="104255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5356664" y="1472454"/>
            <a:ext cx="1319645" cy="1752600"/>
            <a:chOff x="4828310" y="2438400"/>
            <a:chExt cx="1319645" cy="1752600"/>
          </a:xfrm>
        </p:grpSpPr>
        <p:sp>
          <p:nvSpPr>
            <p:cNvPr id="31" name="TextBox 30"/>
            <p:cNvSpPr txBox="1"/>
            <p:nvPr/>
          </p:nvSpPr>
          <p:spPr>
            <a:xfrm>
              <a:off x="5056910" y="2438400"/>
              <a:ext cx="10910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>
                  <a:latin typeface="Times New Roman" pitchFamily="18" charset="0"/>
                  <a:cs typeface="Times New Roman" pitchFamily="18" charset="0"/>
                </a:rPr>
                <a:t>33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004955" y="3124200"/>
              <a:ext cx="109104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54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4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828310" y="2979003"/>
              <a:ext cx="10910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4928755" y="4191000"/>
              <a:ext cx="104255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7166563" y="1484262"/>
            <a:ext cx="1371600" cy="1752600"/>
            <a:chOff x="6224155" y="2438400"/>
            <a:chExt cx="1371600" cy="1752600"/>
          </a:xfrm>
        </p:grpSpPr>
        <p:sp>
          <p:nvSpPr>
            <p:cNvPr id="37" name="TextBox 36"/>
            <p:cNvSpPr txBox="1"/>
            <p:nvPr/>
          </p:nvSpPr>
          <p:spPr>
            <a:xfrm>
              <a:off x="6504710" y="2438400"/>
              <a:ext cx="10910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20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376555" y="3124200"/>
              <a:ext cx="109104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5400" b="1" dirty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4000" b="1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24155" y="2979003"/>
              <a:ext cx="10910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6376555" y="4191000"/>
              <a:ext cx="104255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533400" y="3225841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118012" y="3186043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88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810000" y="3213556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638800" y="3222486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99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391400" y="3186043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80</a:t>
            </a:r>
          </a:p>
        </p:txBody>
      </p:sp>
    </p:spTree>
    <p:extLst>
      <p:ext uri="{BB962C8B-B14F-4D97-AF65-F5344CB8AC3E}">
        <p14:creationId xmlns:p14="http://schemas.microsoft.com/office/powerpoint/2010/main" val="922203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6" grpId="0"/>
      <p:bldP spid="41" grpId="0"/>
      <p:bldP spid="42" grpId="0"/>
      <p:bldP spid="43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62791" y="152400"/>
            <a:ext cx="6542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200" y="6858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 32 x 3   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               11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x 6 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371600"/>
            <a:ext cx="114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  3</a:t>
            </a:r>
          </a:p>
          <a:p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96</a:t>
            </a:r>
          </a:p>
        </p:txBody>
      </p:sp>
      <p:sp>
        <p:nvSpPr>
          <p:cNvPr id="8" name="Rectangle 7"/>
          <p:cNvSpPr/>
          <p:nvPr/>
        </p:nvSpPr>
        <p:spPr>
          <a:xfrm>
            <a:off x="4648200" y="1219200"/>
            <a:ext cx="1371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  <a:p>
            <a:r>
              <a:rPr lang="en-US" sz="4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  6</a:t>
            </a:r>
          </a:p>
          <a:p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66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" y="4038600"/>
            <a:ext cx="13716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r>
              <a:rPr lang="en-US" sz="4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  2</a:t>
            </a:r>
          </a:p>
          <a:p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84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53000" y="4114800"/>
            <a:ext cx="13716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  <a:p>
            <a:r>
              <a:rPr lang="en-US" sz="4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  3</a:t>
            </a:r>
          </a:p>
          <a:p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39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152400" y="33528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42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x 2     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13 x 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19200" y="685800"/>
            <a:ext cx="281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96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00" y="3345359"/>
            <a:ext cx="281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39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82762" y="685799"/>
            <a:ext cx="281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66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3000" y="3345359"/>
            <a:ext cx="281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84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735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9" grpId="0"/>
      <p:bldP spid="7" grpId="0"/>
      <p:bldP spid="8" grpId="0"/>
      <p:bldP spid="11" grpId="0"/>
      <p:bldP spid="12" grpId="0"/>
      <p:bldP spid="10" grpId="0"/>
      <p:bldP spid="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90" t="57570" r="26010" b="26679"/>
          <a:stretch/>
        </p:blipFill>
        <p:spPr bwMode="auto">
          <a:xfrm>
            <a:off x="275496" y="1165161"/>
            <a:ext cx="8610600" cy="2609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23896" y="3650159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3683976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8056" y="3701560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0800" y="3701560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3657600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+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81400" y="3650159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+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18640" y="3667182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+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3896" y="4572000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00200" y="4572000"/>
            <a:ext cx="1104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x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0" y="4572000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4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71808" y="4557352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=</a:t>
            </a:r>
            <a:r>
              <a:rPr lang="en-US" sz="4400" b="1" dirty="0" smtClean="0">
                <a:solidFill>
                  <a:srgbClr val="FF0000"/>
                </a:solidFill>
              </a:rPr>
              <a:t> 48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39000" y="3726359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=</a:t>
            </a:r>
            <a:r>
              <a:rPr lang="en-US" sz="4400" b="1" dirty="0" smtClean="0">
                <a:solidFill>
                  <a:srgbClr val="FF0000"/>
                </a:solidFill>
              </a:rPr>
              <a:t> 48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600" y="0"/>
            <a:ext cx="89050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2433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5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8095" y="381000"/>
            <a:ext cx="89050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0" y="16764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err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u="sng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endParaRPr lang="en-US" sz="3200" b="1" u="sng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300" y="2230204"/>
            <a:ext cx="480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200" dirty="0" err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: 12 </a:t>
            </a:r>
            <a:r>
              <a:rPr lang="en-US" sz="3200" dirty="0" err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2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32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endParaRPr lang="en-US" sz="3200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3200" dirty="0" err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: … </a:t>
            </a:r>
            <a:r>
              <a:rPr lang="en-US" sz="3200" dirty="0" err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2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32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5400" y="3668018"/>
            <a:ext cx="6477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12 x 4 = 48 (</a:t>
            </a:r>
            <a:r>
              <a:rPr lang="en-US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48 </a:t>
            </a:r>
            <a:r>
              <a:rPr lang="en-US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endParaRPr lang="en-US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701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399" y="1676400"/>
            <a:ext cx="7160067" cy="403859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kern="10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CHÀO CÁC EM HỌC TỐT NHÉ !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850</TotalTime>
  <Words>289</Words>
  <Application>Microsoft Office PowerPoint</Application>
  <PresentationFormat>On-screen Show (4:3)</PresentationFormat>
  <Paragraphs>87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adminstrator</dc:creator>
  <cp:lastModifiedBy>Admin</cp:lastModifiedBy>
  <cp:revision>90</cp:revision>
  <dcterms:created xsi:type="dcterms:W3CDTF">2016-08-06T16:14:08Z</dcterms:created>
  <dcterms:modified xsi:type="dcterms:W3CDTF">2021-09-04T06:55:39Z</dcterms:modified>
</cp:coreProperties>
</file>