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7" r:id="rId2"/>
    <p:sldId id="278" r:id="rId3"/>
    <p:sldId id="279" r:id="rId4"/>
    <p:sldId id="280" r:id="rId5"/>
    <p:sldId id="290" r:id="rId6"/>
    <p:sldId id="292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5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12F39-ABC5-4CFC-9743-7490E7AB5884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3009A-A028-41CB-89BB-BA1447CC8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51691-8F7B-46FB-9641-E960557C4453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179212" name="Picture 12" descr="Firewr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54476"/>
            <a:ext cx="2590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3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295400"/>
            <a:ext cx="272715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2" descr="Firewr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5200"/>
            <a:ext cx="163536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4572000"/>
            <a:ext cx="3200400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262906" y="833735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TIÊU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 TRUNG LẬP HẠ</a:t>
            </a:r>
            <a:endParaRPr lang="en-US" sz="24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17772" y="1524000"/>
            <a:ext cx="17358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3</a:t>
            </a:r>
          </a:p>
        </p:txBody>
      </p:sp>
      <p:sp>
        <p:nvSpPr>
          <p:cNvPr id="2053" name="WordArt 10"/>
          <p:cNvSpPr>
            <a:spLocks noChangeArrowheads="1" noChangeShapeType="1" noTextEdit="1"/>
          </p:cNvSpPr>
          <p:nvPr/>
        </p:nvSpPr>
        <p:spPr bwMode="auto">
          <a:xfrm>
            <a:off x="861391" y="2705706"/>
            <a:ext cx="7848600" cy="13487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 SỐ CÓ HAI CHỮ SỐ VỚI SỐ CÓ MỘT CHỮ SỐ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nhớ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724400" y="3301425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784" y="378219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x 3 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3773269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56093" y="2982205"/>
            <a:ext cx="109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9555" y="3505200"/>
            <a:ext cx="1091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1400" y="3352800"/>
            <a:ext cx="481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543304" y="4343400"/>
            <a:ext cx="10425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51384" y="4306668"/>
            <a:ext cx="457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03432" y="4302368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8200" y="4114800"/>
            <a:ext cx="5299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5359" y="2220209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12 x 3 =?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155" y="93698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950768" y="1524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2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2021</a:t>
            </a:r>
            <a:endParaRPr lang="en-US" sz="24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2400" b="1" u="sng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24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00200" y="3124200"/>
            <a:ext cx="109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=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6019" y="3124200"/>
            <a:ext cx="109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12+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2293" y="3124200"/>
            <a:ext cx="109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12+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33650" y="3124200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57580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0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612" y="457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4577" y="1537156"/>
            <a:ext cx="1395845" cy="1685330"/>
            <a:chOff x="432955" y="2438400"/>
            <a:chExt cx="1395845" cy="1685330"/>
          </a:xfrm>
        </p:grpSpPr>
        <p:sp>
          <p:nvSpPr>
            <p:cNvPr id="8" name="TextBox 7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1930977" y="1528226"/>
            <a:ext cx="1395845" cy="1685330"/>
            <a:chOff x="2060865" y="2438400"/>
            <a:chExt cx="1395845" cy="1685330"/>
          </a:xfrm>
        </p:grpSpPr>
        <p:sp>
          <p:nvSpPr>
            <p:cNvPr id="19" name="TextBox 18"/>
            <p:cNvSpPr txBox="1"/>
            <p:nvPr/>
          </p:nvSpPr>
          <p:spPr>
            <a:xfrm>
              <a:off x="236566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22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37510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6086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161310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3494810" y="1480738"/>
            <a:ext cx="1447800" cy="1752600"/>
            <a:chOff x="3328555" y="2438400"/>
            <a:chExt cx="1447800" cy="1752600"/>
          </a:xfrm>
        </p:grpSpPr>
        <p:sp>
          <p:nvSpPr>
            <p:cNvPr id="25" name="TextBox 24"/>
            <p:cNvSpPr txBox="1"/>
            <p:nvPr/>
          </p:nvSpPr>
          <p:spPr>
            <a:xfrm>
              <a:off x="36853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66FF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571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66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8555" y="29718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66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5571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5356664" y="1472454"/>
            <a:ext cx="1319645" cy="1752600"/>
            <a:chOff x="4828310" y="2438400"/>
            <a:chExt cx="1319645" cy="1752600"/>
          </a:xfrm>
        </p:grpSpPr>
        <p:sp>
          <p:nvSpPr>
            <p:cNvPr id="31" name="TextBox 30"/>
            <p:cNvSpPr txBox="1"/>
            <p:nvPr/>
          </p:nvSpPr>
          <p:spPr>
            <a:xfrm>
              <a:off x="50569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latin typeface="Times New Roman" pitchFamily="18" charset="0"/>
                  <a:cs typeface="Times New Roman" pitchFamily="18" charset="0"/>
                </a:rPr>
                <a:t>33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04955" y="31242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28310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49287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166563" y="1484262"/>
            <a:ext cx="1371600" cy="1752600"/>
            <a:chOff x="6224155" y="2438400"/>
            <a:chExt cx="1371600" cy="1752600"/>
          </a:xfrm>
        </p:grpSpPr>
        <p:sp>
          <p:nvSpPr>
            <p:cNvPr id="37" name="TextBox 36"/>
            <p:cNvSpPr txBox="1"/>
            <p:nvPr/>
          </p:nvSpPr>
          <p:spPr>
            <a:xfrm>
              <a:off x="65047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76555" y="31242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41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63765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33400" y="322584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118012" y="3186043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0" y="3213556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38800" y="3222486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391400" y="3186043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92220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6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2791" y="152400"/>
            <a:ext cx="6542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" y="685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32 x 3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11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x 6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114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3</a:t>
            </a:r>
          </a:p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96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1219200"/>
            <a:ext cx="1371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r>
              <a:rPr lang="en-US" sz="4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6</a:t>
            </a:r>
          </a:p>
          <a:p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4038600"/>
            <a:ext cx="1371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r>
              <a:rPr lang="en-US" sz="4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2</a:t>
            </a:r>
          </a:p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84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3000" y="4114800"/>
            <a:ext cx="1371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r>
              <a:rPr lang="en-US" sz="4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3</a:t>
            </a:r>
          </a:p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39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152400" y="33528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42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x 2 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13 x 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9200" y="685800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96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334535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39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82762" y="68579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66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3345359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84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7" grpId="0"/>
      <p:bldP spid="8" grpId="0"/>
      <p:bldP spid="11" grpId="0"/>
      <p:bldP spid="12" grpId="0"/>
      <p:bldP spid="10" grpId="0"/>
      <p:bldP spid="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90" t="57570" r="26010" b="26679"/>
          <a:stretch/>
        </p:blipFill>
        <p:spPr bwMode="auto">
          <a:xfrm>
            <a:off x="275496" y="1165161"/>
            <a:ext cx="8610600" cy="2609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896" y="3650159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683976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8056" y="370156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70156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6576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3650159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8640" y="3667182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896" y="4572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0200" y="4572000"/>
            <a:ext cx="1104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x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45720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4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1808" y="4557352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=</a:t>
            </a:r>
            <a:r>
              <a:rPr lang="en-US" sz="4400" b="1" dirty="0" smtClean="0">
                <a:solidFill>
                  <a:srgbClr val="FF0000"/>
                </a:solidFill>
              </a:rPr>
              <a:t> 48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3726359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=</a:t>
            </a:r>
            <a:r>
              <a:rPr lang="en-US" sz="4400" b="1" dirty="0" smtClean="0">
                <a:solidFill>
                  <a:srgbClr val="FF0000"/>
                </a:solidFill>
              </a:rPr>
              <a:t> 48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0"/>
            <a:ext cx="8905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243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8095" y="381000"/>
            <a:ext cx="8905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1676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" y="2230204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3200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3668018"/>
            <a:ext cx="647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12 x 4 = 48 (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48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0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399" y="1676400"/>
            <a:ext cx="7160067" cy="40385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kern="10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CHÀO CÁC EM HỌC TỐT NHÉ 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289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adminstrator</dc:creator>
  <cp:lastModifiedBy>Admin</cp:lastModifiedBy>
  <cp:revision>90</cp:revision>
  <dcterms:created xsi:type="dcterms:W3CDTF">2016-08-06T16:14:08Z</dcterms:created>
  <dcterms:modified xsi:type="dcterms:W3CDTF">2021-09-04T06:55:39Z</dcterms:modified>
</cp:coreProperties>
</file>